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23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9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65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4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30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2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39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33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82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35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6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D34F-5CD0-418D-8A81-7656A1818EB2}" type="datetimeFigureOut">
              <a:rPr lang="fr-FR" smtClean="0"/>
              <a:t>20/06/2013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5F09D-8C18-4A99-8122-B69B41803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13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Initiation photo numérique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2276872"/>
            <a:ext cx="16561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Séance N°1 :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3140968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Présentation des objectifs du cours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Méthode générale de travail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Découverte et mise en œuvre des machines du club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Révision sérieuse sur l’utilisation de l’explorateur  </a:t>
            </a:r>
            <a:r>
              <a:rPr lang="fr-FR" dirty="0" err="1" smtClean="0"/>
              <a:t>windows</a:t>
            </a:r>
            <a:r>
              <a:rPr lang="fr-FR" dirty="0" smtClean="0"/>
              <a:t>, mise en  œuvre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Téléchargement d’images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5445224"/>
            <a:ext cx="77768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Si nous faisons tout, vous êtes bons ! Bravo !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Initiation photo numérique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2051556"/>
            <a:ext cx="81369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Séance N° 2 : utilisation de l’explorateur pour classer nos images.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2708920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Réponse aux questions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Téléchargement d’images en vrac ( à classer) dans un dossier appelé VRAC situé dans le dossier « images »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Travail collectif pour définir une méthode générale de tri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Mise en œuvre de la méthode choisie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Organiser et renommer (en vue futur diaporama) dans chaque dossier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4653136"/>
            <a:ext cx="799288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Maintenant nous sommes prêt pour découvrir </a:t>
            </a:r>
            <a:r>
              <a:rPr lang="fr-FR" dirty="0" err="1" smtClean="0">
                <a:latin typeface="Comic Sans MS" pitchFamily="66" charset="0"/>
              </a:rPr>
              <a:t>Xnview</a:t>
            </a:r>
            <a:r>
              <a:rPr lang="fr-FR" dirty="0" smtClean="0">
                <a:latin typeface="Comic Sans MS" pitchFamily="66" charset="0"/>
              </a:rPr>
              <a:t>!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537321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Comic Sans MS" pitchFamily="66" charset="0"/>
              </a:rPr>
              <a:t>Étude de la page d’accueil </a:t>
            </a:r>
            <a:r>
              <a:rPr lang="fr-FR" dirty="0" err="1" smtClean="0">
                <a:latin typeface="Comic Sans MS" pitchFamily="66" charset="0"/>
              </a:rPr>
              <a:t>Xnview</a:t>
            </a:r>
            <a:endParaRPr lang="fr-FR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Comic Sans MS" pitchFamily="66" charset="0"/>
              </a:rPr>
              <a:t>Analyse de nos dossiers créés précédemment et modification de l’affichage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34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Initiation photo numérique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1772816"/>
            <a:ext cx="820891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Séance N° 3 : De la technique encore de la technique pour comprendre ce que veulent dire les termes utilisés par les professionnels et dans vos notices d ’ </a:t>
            </a:r>
            <a:r>
              <a:rPr lang="fr-FR" dirty="0" err="1" smtClean="0">
                <a:latin typeface="Comic Sans MS" pitchFamily="66" charset="0"/>
              </a:rPr>
              <a:t>apn</a:t>
            </a:r>
            <a:r>
              <a:rPr lang="fr-FR" dirty="0">
                <a:latin typeface="Comic Sans MS" pitchFamily="66" charset="0"/>
              </a:rPr>
              <a:t>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552" y="299695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Le menu « image » pour comparer  taille écran et impression papier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L’impression d’écran (gestion du presse papier) pour pense bête propre!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Le traitement par lot ( renommer, redimensionner)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Créer diapo noire – Mettre un texte – etc……..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Créer dossier DIAPORAMA avec  tout le matériel dans le bon ordre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Création finale d’un diaporama élémentaire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Analyse du fichier obtenu</a:t>
            </a:r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26129" y="6133946"/>
            <a:ext cx="80648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Préparation de la séance N° 4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Initiation photo numérique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2132856"/>
            <a:ext cx="81369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Séance N° 4 tour d’horizon des possibilités de retouche globale d’une  </a:t>
            </a:r>
            <a:r>
              <a:rPr lang="fr-FR" dirty="0" err="1" smtClean="0">
                <a:latin typeface="Comic Sans MS" pitchFamily="66" charset="0"/>
              </a:rPr>
              <a:t>img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2996952"/>
            <a:ext cx="79208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Questions particulières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1338" y="3861048"/>
            <a:ext cx="79208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Les adresses internes utiles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6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Initiation photo numérique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971600" y="2276872"/>
            <a:ext cx="71287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Le pôle multimédia vous propose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3573015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Un module découverte Picasa pour une bonne gestion de vos images et le partage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Un module construction d’un diaporama sonorisé </a:t>
            </a:r>
            <a:r>
              <a:rPr lang="fr-FR" dirty="0" smtClean="0"/>
              <a:t>avec  </a:t>
            </a:r>
            <a:r>
              <a:rPr lang="fr-FR" dirty="0" err="1" smtClean="0"/>
              <a:t>Movie</a:t>
            </a:r>
            <a:r>
              <a:rPr lang="fr-FR" dirty="0" smtClean="0"/>
              <a:t> </a:t>
            </a:r>
            <a:r>
              <a:rPr lang="fr-FR" dirty="0" smtClean="0"/>
              <a:t>Maker et  </a:t>
            </a:r>
            <a:r>
              <a:rPr lang="fr-FR" dirty="0" err="1" smtClean="0"/>
              <a:t>Audacity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Un module initiation retouche avec </a:t>
            </a:r>
            <a:r>
              <a:rPr lang="fr-FR" dirty="0" err="1" smtClean="0"/>
              <a:t>Gimp</a:t>
            </a:r>
            <a:r>
              <a:rPr lang="fr-FR" dirty="0" smtClean="0"/>
              <a:t> (16 h)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Un module perfectionnement </a:t>
            </a:r>
            <a:r>
              <a:rPr lang="fr-FR" dirty="0" err="1" smtClean="0"/>
              <a:t>Gimp</a:t>
            </a:r>
            <a:r>
              <a:rPr lang="fr-FR" dirty="0" smtClean="0"/>
              <a:t> (16 h)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99174" y="5301208"/>
            <a:ext cx="5852179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@ bientôt j’espère !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9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231</Words>
  <Application>Microsoft Office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Initiation photo numérique</vt:lpstr>
      <vt:lpstr>Initiation photo numérique</vt:lpstr>
      <vt:lpstr>Initiation photo numérique</vt:lpstr>
      <vt:lpstr>Initiation photo numérique</vt:lpstr>
      <vt:lpstr>Initiation photo numérique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photo numérique</dc:title>
  <dc:creator>Utilisateur</dc:creator>
  <cp:lastModifiedBy>Utilisateur</cp:lastModifiedBy>
  <cp:revision>15</cp:revision>
  <dcterms:created xsi:type="dcterms:W3CDTF">2013-06-19T15:18:16Z</dcterms:created>
  <dcterms:modified xsi:type="dcterms:W3CDTF">2013-06-20T08:05:40Z</dcterms:modified>
</cp:coreProperties>
</file>